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भिजेको-सुक्खा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आफ्नो ब्रशमा पेन्ट थप्नुहोस्, र यसलाई सामान्य जस्तै सुक्खा कागजमा थप्नुहोस्।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काम गर्दा विभिन्न रंगहरू मिलाउनुहोस्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पोइन्टिलिज्म (बिन्दु र ड्यासहरू)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ड्याबहरू र छोटो ब्रशस्ट्रोकहरू प्रयोग गरेर सुक्खा कागजमा रंग थप्नुहोस्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काम गर्दा विभिन्न रंगहरू मिलाउनुहोस्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वाटर कलर प्रविधि आधारभूत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रेखाहरू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बाक्लो/पातलो र छोटो/लामो रेखाहरू प्रयोग गरेर सुक्खा कागजमा पेन्ट थप्नुहोस्।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काम गर्दा विभिन्न रंगहरू मिलाउनुहोस्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बाढी (चिटाइको लागि)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बक्सलाई सावधानीपूर्वक र चाँडै सफा पानीको तहले पेन्ट गर्नुहोस् त्यसपछि पेन्ट थप्नुहोस् र यसलाई हल्का रूपमा चिल्लो गर्नुहोस्।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भिजेको-भिजेको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भिजेको पेन्टको क्षेत्र तल राख्नुहोस्, र त्यसपछि यो सुक्नु अघि विभिन्न रङका क्षेत्रहरू थप्नुहोस्।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सुक्खा ब्रश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आफ्नो ब्रशबाट अतिरिक्त पेन्ट हटाउन स्क्र्याप पेपर वा पेपर तौलिया प्रयोग गर्नुहोस्, त्यसपछि सुक्खा कागजमा स्क्र्याच लाइनहरू बनाउनुहोस्।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काम गर्दा विभिन्न रंगहरू मिलाउनुहोस्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वाटर कलर प्रविधि आधारभूत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